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9" r:id="rId4"/>
    <p:sldId id="264" r:id="rId5"/>
    <p:sldId id="270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2C6D655-5878-4DAE-8CBE-6E87C7360562}">
          <p14:sldIdLst>
            <p14:sldId id="257"/>
            <p14:sldId id="258"/>
            <p14:sldId id="269"/>
            <p14:sldId id="264"/>
            <p14:sldId id="270"/>
            <p14:sldId id="268"/>
          </p14:sldIdLst>
        </p14:section>
        <p14:section name="Раздел без заголовка" id="{07924693-76F3-4398-A77D-1E0F8B79E39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C"/>
    <a:srgbClr val="00A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1FC63-276D-48E5-83C9-FC5003E4A519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69168-F95C-40FF-BB0E-F93C1841B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3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69168-F95C-40FF-BB0E-F93C1841BE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2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19641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56175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17851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15953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46680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67478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69329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38014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33441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87319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24182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52B7-231B-45D2-96FD-5DC0460E9E8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7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31" y="6309320"/>
            <a:ext cx="9144000" cy="548680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962141"/>
            <a:ext cx="9144000" cy="1347179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624" y="6373480"/>
            <a:ext cx="2207359" cy="48452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07941" y="6373480"/>
            <a:ext cx="2207359" cy="48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37633"/>
            <a:ext cx="9144000" cy="679741"/>
          </a:xfrm>
          <a:prstGeom prst="rect">
            <a:avLst/>
          </a:prstGeom>
          <a:solidFill>
            <a:srgbClr val="00A6B7">
              <a:alpha val="98039"/>
            </a:srgbClr>
          </a:solidFill>
          <a:ln>
            <a:solidFill>
              <a:srgbClr val="00A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4971996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ИНИЦИАТИВНЫЙ ПРОЕКТ</a:t>
            </a:r>
            <a:br>
              <a:rPr lang="ru-RU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alibri Light" pitchFamily="34" charset="0"/>
              </a:rPr>
              <a:t>ОБУСТРОЙСТВО СПОРТИВНО - ИГРОВОЙ ПЛОЩАДКИ ДЛЯ ДЕТЕЙ И ВЗРОСЛЫХ РАЙОН </a:t>
            </a:r>
            <a:br>
              <a:rPr lang="ru-RU" sz="2000" b="1" dirty="0" smtClean="0">
                <a:solidFill>
                  <a:schemeClr val="bg1"/>
                </a:solidFill>
                <a:latin typeface="Calibri Light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 Light" pitchFamily="34" charset="0"/>
              </a:rPr>
              <a:t>УЛ. УРАЛЬСКАЯ - УЛ.ЖЕЛЕЗНОДОРОЖНАЯ, 16 </a:t>
            </a:r>
            <a:endParaRPr lang="ru-RU" sz="2000" b="1" dirty="0">
              <a:solidFill>
                <a:schemeClr val="bg1"/>
              </a:solidFill>
              <a:latin typeface="Calibri Light" pitchFamily="34" charset="0"/>
              <a:cs typeface="Calibri Light" panose="020F03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109"/>
            <a:ext cx="9144000" cy="432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00300" y="1772816"/>
            <a:ext cx="3743400" cy="432048"/>
          </a:xfrm>
          <a:prstGeom prst="rect">
            <a:avLst/>
          </a:prstGeom>
          <a:solidFill>
            <a:srgbClr val="00A6B7">
              <a:alpha val="98039"/>
            </a:srgbClr>
          </a:solidFill>
          <a:ln>
            <a:solidFill>
              <a:srgbClr val="00A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ГОРОДСКОЕ ПОСЕЛЕНИЕ ТАЁЖНЫЙ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20493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Bookman Old Style" pitchFamily="18" charset="0"/>
                <a:cs typeface="Calibri Light" panose="020F0302020204030204" pitchFamily="34" charset="0"/>
              </a:rPr>
              <a:t>КРАТКОЕ ОПИСАНИЕ ПРОЕКТА</a:t>
            </a:r>
            <a:endParaRPr lang="ru-RU" sz="2000" b="1" dirty="0">
              <a:solidFill>
                <a:srgbClr val="00A6B7"/>
              </a:solidFill>
              <a:latin typeface="Bookman Old Style" pitchFamily="18" charset="0"/>
              <a:cs typeface="Calibri Light" panose="020F03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342730" y="764704"/>
            <a:ext cx="8350696" cy="523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Font typeface="+mj-lt"/>
              <a:buAutoNum type="arabicPeriod"/>
            </a:pPr>
            <a:endParaRPr lang="ru-RU" sz="1600" dirty="0" smtClean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42730" y="845515"/>
            <a:ext cx="8350696" cy="5155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>
              <a:spcBef>
                <a:spcPct val="0"/>
              </a:spcBef>
            </a:pPr>
            <a:endParaRPr lang="ru-RU" sz="1600" dirty="0">
              <a:solidFill>
                <a:srgbClr val="575756"/>
              </a:solidFill>
              <a:latin typeface="Calibri Light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400" y="1124744"/>
            <a:ext cx="82660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Наименование инициативного проекта: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Обустройство спортивно-игровой площадки для детей и взрослых район ул. Уральская - ул. Железнодорожная,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16.</a:t>
            </a:r>
          </a:p>
          <a:p>
            <a:endParaRPr lang="ru-RU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Территория реализации инициативного проекта: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ХМАО – Югра, Советский район, г.п. Таёжный, территория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в районе ул. Уральская, 33а, 34а, 34б, 34в, 34г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– </a:t>
            </a:r>
            <a:b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ул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. Железнодорожная,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16</a:t>
            </a:r>
          </a:p>
          <a:p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Характеристики объекта: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Досуговая общественная территория с игровыми, спортивными элементами и местами для отдыха.</a:t>
            </a:r>
          </a:p>
          <a:p>
            <a:endParaRPr lang="ru-RU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Площадь участка: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275 </a:t>
            </a:r>
            <a:r>
              <a:rPr lang="ru-RU" sz="1400" dirty="0" err="1" smtClean="0">
                <a:solidFill>
                  <a:srgbClr val="002060"/>
                </a:solidFill>
                <a:latin typeface="Bookman Old Style" pitchFamily="18" charset="0"/>
              </a:rPr>
              <a:t>кв.м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Площадь твердого покрытия: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135 </a:t>
            </a:r>
            <a:r>
              <a:rPr lang="ru-RU" sz="1400" dirty="0" err="1" smtClean="0">
                <a:solidFill>
                  <a:srgbClr val="002060"/>
                </a:solidFill>
                <a:latin typeface="Bookman Old Style" pitchFamily="18" charset="0"/>
              </a:rPr>
              <a:t>кв.м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  </a:t>
            </a:r>
            <a:r>
              <a:rPr lang="ru-RU" sz="1400" dirty="0" err="1" smtClean="0">
                <a:solidFill>
                  <a:srgbClr val="002060"/>
                </a:solidFill>
                <a:latin typeface="Bookman Old Style" pitchFamily="18" charset="0"/>
              </a:rPr>
              <a:t>ударопоглощающего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 покрытия.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Основные элементы площадки: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комплекс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из 3 турников, шведской стенки, 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скамьи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для пресса;  детский игровой комплекс; двойные качели на стойках; 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песочница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; качалка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балансир; скамейки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со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спинками; урны; уличные вазоны; ограждение металлическое.</a:t>
            </a:r>
          </a:p>
          <a:p>
            <a:endParaRPr lang="ru-RU" sz="1400" dirty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Стоимость проекта: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1 970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419,20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руб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В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т.ч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.: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-    денежные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средства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граждан   45 000,00 руб.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денежные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средства юридических лиц, 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  <a:cs typeface="Calibri Light" panose="020F030202020403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    индивидуальных предпринимателей    15 000,00 руб.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9248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Bookman Old Style" pitchFamily="18" charset="0"/>
                <a:cs typeface="Calibri Light" panose="020F0302020204030204" pitchFamily="34" charset="0"/>
              </a:rPr>
              <a:t>КРАТКОЕ ОПИСАНИЕ ПРОЕКТА</a:t>
            </a:r>
            <a:endParaRPr lang="ru-RU" sz="2000" b="1" dirty="0">
              <a:solidFill>
                <a:srgbClr val="00A6B7"/>
              </a:solidFill>
              <a:latin typeface="Bookman Old Style" pitchFamily="18" charset="0"/>
              <a:cs typeface="Calibri Light" panose="020F03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342730" y="764704"/>
            <a:ext cx="8350696" cy="523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Font typeface="+mj-lt"/>
              <a:buAutoNum type="arabicPeriod"/>
            </a:pPr>
            <a:endParaRPr lang="ru-RU" sz="1600" dirty="0" smtClean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42730" y="845515"/>
            <a:ext cx="8350696" cy="5155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>
              <a:spcBef>
                <a:spcPct val="0"/>
              </a:spcBef>
            </a:pPr>
            <a:endParaRPr lang="ru-RU" sz="1600" dirty="0">
              <a:solidFill>
                <a:srgbClr val="575756"/>
              </a:solidFill>
              <a:latin typeface="Calibri Light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2050" name="Picture 2" descr="C:\Users\ZAM\Downloads\Скриншот 18-01-2021 12_54_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6087" y="510928"/>
            <a:ext cx="2957266" cy="389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7" y="1124744"/>
            <a:ext cx="162983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1180" y="2722297"/>
            <a:ext cx="2114414" cy="14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4714769"/>
            <a:ext cx="1855728" cy="10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1417613"/>
            <a:ext cx="1431306" cy="95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002205 - Диван садово-парковый на металлических ножках"/>
          <p:cNvPicPr>
            <a:picLocks noChangeAspect="1" noChangeArrowheads="1"/>
          </p:cNvPicPr>
          <p:nvPr/>
        </p:nvPicPr>
        <p:blipFill>
          <a:blip r:embed="rId9" cstate="print"/>
          <a:srcRect l="17500" t="19500" r="18500" b="24500"/>
          <a:stretch>
            <a:fillRect/>
          </a:stretch>
        </p:blipFill>
        <p:spPr bwMode="auto">
          <a:xfrm>
            <a:off x="3635896" y="4506036"/>
            <a:ext cx="1489413" cy="1303237"/>
          </a:xfrm>
          <a:prstGeom prst="rect">
            <a:avLst/>
          </a:prstGeom>
          <a:noFill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00238" y="4999910"/>
            <a:ext cx="1160214" cy="7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25" y="4376280"/>
            <a:ext cx="2277301" cy="124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chrz.ru/wp-content/uploads/2016/03/plitka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27" y="3013145"/>
            <a:ext cx="1232843" cy="9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1" y="4890586"/>
            <a:ext cx="938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17047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Bookman Old Style" pitchFamily="18" charset="0"/>
                <a:cs typeface="Calibri Light" panose="020F0302020204030204" pitchFamily="34" charset="0"/>
              </a:rPr>
              <a:t>КРАТКОЕ ОПИСАНИЕ ПРОЕКТА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7400" y="1052736"/>
            <a:ext cx="8193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  <a:cs typeface="Calibri Light" panose="020F03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920" y="1095557"/>
            <a:ext cx="8193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ЦЕЛЬ ПРОЕКТА: </a:t>
            </a:r>
            <a:r>
              <a:rPr lang="ru-RU" sz="1400" dirty="0">
                <a:solidFill>
                  <a:schemeClr val="tx2"/>
                </a:solidFill>
                <a:latin typeface="Bookman Old Style" pitchFamily="18" charset="0"/>
              </a:rPr>
              <a:t>создание максимально комфортных условий для развития активной деятельности и  отдыха детей и взрослых во время прогулки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  <a:cs typeface="Calibri Light" panose="020F03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6118" y="1605395"/>
            <a:ext cx="34678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ЗАДАЧИ ПРОЕКТА: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установить 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спортивно-игровой площадки для детей и взрослых; 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привлечь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к реализации проекта жителей поселения, в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т.ч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. индивидуальных предпринимателей и общественные организации; 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привлечь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население к мероприятиям по санитарной очистке и благоустройству  территории городского поселения; 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сформировать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у населения поселка бережное и ответственное отношение к объектам благоустройства городского поселения.</a:t>
            </a:r>
          </a:p>
          <a:p>
            <a:endParaRPr lang="ru-RU" sz="1400" dirty="0">
              <a:solidFill>
                <a:srgbClr val="002060"/>
              </a:solidFill>
              <a:latin typeface="Bookman Old Style" pitchFamily="18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D:\Таежный\Инициативное бюджетирование\2021\проект\площад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19687"/>
            <a:ext cx="4770281" cy="337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17601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Bookman Old Style" pitchFamily="18" charset="0"/>
                <a:cs typeface="Calibri Light" panose="020F0302020204030204" pitchFamily="34" charset="0"/>
              </a:rPr>
              <a:t>КРАТКОЕ ОПИСАНИЕ ПРОЕКТА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7400" y="1052736"/>
            <a:ext cx="8193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  <a:cs typeface="Calibri Light" panose="020F03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920" y="1095557"/>
            <a:ext cx="81934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ОЖИДАЕМЫЙ РЕЗУЛЬТАТ ОТ РЕАЛИЗАЦИИ ИНИЦИАТИВНОГО ПРЕКТА: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повышение качества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семейного отдыха и обеспечит возможность  оздоровления и занятий активными видами отдыха жителей поселения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;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Bookman Old Style" pitchFamily="18" charset="0"/>
              <a:cs typeface="Calibri Light" panose="020F03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создание условий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для стимулирования участия граждан в поселковых мероприятиях, направленных на повышение уровня благоустроенности территории поселения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;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Bookman Old Style" pitchFamily="18" charset="0"/>
              <a:cs typeface="Calibri Light" panose="020F03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увеличение количества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инициативных граждан, принимающих участие в принятии решений по вопросам благоустройства территории поселения; 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  <a:cs typeface="Calibri Light" panose="020F0302020204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002060"/>
              </a:solidFill>
              <a:latin typeface="Bookman Old Style" pitchFamily="18" charset="0"/>
              <a:cs typeface="Calibri Light" panose="020F0302020204030204" pitchFamily="34" charset="0"/>
            </a:endParaRPr>
          </a:p>
          <a:p>
            <a:pPr algn="just"/>
            <a:endParaRPr lang="ru-RU" sz="1400" dirty="0">
              <a:solidFill>
                <a:srgbClr val="002060"/>
              </a:solidFill>
              <a:latin typeface="Bookman Old Style" pitchFamily="18" charset="0"/>
              <a:cs typeface="Calibri Light" panose="020F03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привлечение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средства предпринимателей и жителей поселения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;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Bookman Old Style" pitchFamily="18" charset="0"/>
              <a:cs typeface="Calibri Light" panose="020F0302020204030204" pitchFamily="34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-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формирование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  <a:cs typeface="Calibri Light" panose="020F0302020204030204" pitchFamily="34" charset="0"/>
              </a:rPr>
              <a:t>у населения поселка бережного и ответственного отношения к объектам благоустройства городского поселения.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Bookman Old Style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3342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zaeva\Desktop\РЦК\Фирменный стиль\Г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32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229200"/>
            <a:ext cx="2207359" cy="48452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36096" y="5229200"/>
            <a:ext cx="2592288" cy="484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3538" y="3284984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6529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232</Words>
  <Application>Microsoft Office PowerPoint</Application>
  <PresentationFormat>Экран (4:3)</PresentationFormat>
  <Paragraphs>57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</vt:lpstr>
      <vt:lpstr>КРАТКОЕ ОПИСАНИЕ ПРОЕКТА</vt:lpstr>
      <vt:lpstr>КРАТКОЕ ОПИСАНИЕ ПРОЕКТА</vt:lpstr>
      <vt:lpstr>КРАТКОЕ ОПИСАНИЕ ПРОЕКТА</vt:lpstr>
      <vt:lpstr>КРАТКОЕ ОПИСАНИЕ ПРОЕКТА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#ЖКХменяется</dc:title>
  <dc:creator>Камила Ризаева</dc:creator>
  <cp:lastModifiedBy>ZAM</cp:lastModifiedBy>
  <cp:revision>101</cp:revision>
  <dcterms:created xsi:type="dcterms:W3CDTF">2018-12-18T11:17:04Z</dcterms:created>
  <dcterms:modified xsi:type="dcterms:W3CDTF">2021-02-04T08:22:22Z</dcterms:modified>
</cp:coreProperties>
</file>