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9FB"/>
    <a:srgbClr val="E5EEFB"/>
    <a:srgbClr val="EAF1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24" autoAdjust="0"/>
    <p:restoredTop sz="86384" autoAdjust="0"/>
  </p:normalViewPr>
  <p:slideViewPr>
    <p:cSldViewPr>
      <p:cViewPr varScale="1">
        <p:scale>
          <a:sx n="100" d="100"/>
          <a:sy n="100" d="100"/>
        </p:scale>
        <p:origin x="-22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332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708920"/>
            <a:ext cx="8136904" cy="3816424"/>
          </a:xfrm>
          <a:prstGeom prst="rect">
            <a:avLst/>
          </a:prstGeom>
          <a:solidFill>
            <a:srgbClr val="E5E9FB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852936"/>
            <a:ext cx="7848872" cy="3528392"/>
          </a:xfrm>
          <a:prstGeom prst="rect">
            <a:avLst/>
          </a:prstGeom>
          <a:solidFill>
            <a:srgbClr val="E5E9FB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ВНИМАНИЕ! </a:t>
            </a:r>
          </a:p>
          <a:p>
            <a:pPr algn="ctr"/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ОТЛОВ!</a:t>
            </a:r>
            <a:endParaRPr lang="ru-RU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76672"/>
            <a:ext cx="8424936" cy="1872208"/>
          </a:xfrm>
          <a:prstGeom prst="rect">
            <a:avLst/>
          </a:prstGeom>
          <a:solidFill>
            <a:srgbClr val="E5E9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рамках договора с РООЗЖ «Друзья животных»        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12.04.2023г. по 20.04.2023г на территории городского поселения Таежный будет проводится отлов животных без владельцев.</a:t>
            </a:r>
          </a:p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527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31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KADRYBLAGO</dc:creator>
  <cp:lastModifiedBy>KADRYBLAGO</cp:lastModifiedBy>
  <cp:revision>8</cp:revision>
  <cp:lastPrinted>2023-04-19T15:08:46Z</cp:lastPrinted>
  <dcterms:created xsi:type="dcterms:W3CDTF">2023-04-19T11:34:26Z</dcterms:created>
  <dcterms:modified xsi:type="dcterms:W3CDTF">2023-04-19T15:49:02Z</dcterms:modified>
</cp:coreProperties>
</file>