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32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6672" y="2843808"/>
            <a:ext cx="5829300" cy="2232248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Пенсионный фонд Российской Федерации сообщает пенсионерам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Югры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о том, что кредитными организациями будут досрочно произведены выплаты пенсий, пособий и иных социальных выплат за период: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20688" y="6228184"/>
            <a:ext cx="5829300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3200" b="1" dirty="0" smtClean="0"/>
              <a:t> </a:t>
            </a:r>
            <a:r>
              <a:rPr lang="ru-RU" sz="3600" b="1" dirty="0" smtClean="0"/>
              <a:t>29 декабря 2020 года </a:t>
            </a:r>
          </a:p>
          <a:p>
            <a:pPr algn="ctr"/>
            <a:r>
              <a:rPr lang="ru-RU" sz="3600" b="1" dirty="0" smtClean="0"/>
              <a:t>за период доставки </a:t>
            </a:r>
          </a:p>
          <a:p>
            <a:pPr algn="ctr"/>
            <a:r>
              <a:rPr lang="ru-RU" sz="3600" b="1" dirty="0" smtClean="0"/>
              <a:t>5 и 10 января 2021 года.</a:t>
            </a:r>
          </a:p>
          <a:p>
            <a:endParaRPr lang="ru-RU" sz="2000" dirty="0" smtClean="0"/>
          </a:p>
          <a:p>
            <a:endParaRPr lang="ru-RU" sz="2000" i="1" dirty="0" smtClean="0"/>
          </a:p>
          <a:p>
            <a:endParaRPr lang="ru-RU" sz="2000" i="1" dirty="0" smtClean="0"/>
          </a:p>
          <a:p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:\Users\0270002201\Desktop\Пресс-релизы\общее\фото\1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0808" y="0"/>
            <a:ext cx="3528392" cy="2582926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20688" y="7452320"/>
            <a:ext cx="5829300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2400" dirty="0" smtClean="0"/>
              <a:t> </a:t>
            </a:r>
            <a:r>
              <a:rPr lang="ru-RU" sz="2200" i="1" dirty="0" smtClean="0"/>
              <a:t>Обращаем внимание, что далее доставка пенсий и иных социальных выплат будет производиться в обычном режиме.</a:t>
            </a:r>
            <a:r>
              <a:rPr lang="ru-RU" sz="2400" i="1" dirty="0" smtClean="0"/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  Пенсионный фонд Российской Федерации сообщает пенсионерам Югры о том, что кредитными организациями будут досрочно произведены выплаты пенсий, пособий и иных социальных выплат за период: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Сроки досрочной выплаты пенсий, пособий и иных социальных выплат в декабре 2019 г за январь 2020 года   Пенсионного фонда Российской Федерации сообщает пенсионерам Югры о том, что кредитными организациями будут досрочно произведены выплаты пенсий, пособий и иных социальных выплат за период:</dc:title>
  <dc:creator>Ткачева Алла Борисовна</dc:creator>
  <cp:lastModifiedBy>priemnaya</cp:lastModifiedBy>
  <cp:revision>5</cp:revision>
  <dcterms:created xsi:type="dcterms:W3CDTF">2020-12-14T05:08:22Z</dcterms:created>
  <dcterms:modified xsi:type="dcterms:W3CDTF">2020-12-17T05:16:46Z</dcterms:modified>
</cp:coreProperties>
</file>